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255" y="404664"/>
            <a:ext cx="7772400" cy="18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ФИНАНСОВЫЙ ДОББЛЬ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800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игры: повышение финансовой грамотности дошкольников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9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материал: 31 круглая карта с множеством картинок на ней. Каждая карта уникальна,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каждой паре карт имеется одна картинка, общая для пары.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 совпадения необходимо найти.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576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0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поможет закрепить такие понятия как: расход, доход, монеты, купюры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банк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банкомат, пластиковая карта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копилка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также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внимания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памяти.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имеет несколько вариантов проигрывания: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Башня.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участник получает по одной карточке и в закрытую кладет перед собой. Оставшаяся колода помещается в центр лицевой стороной вверх. Игроки одновременно открывают свои карточки и стараются как можно быстрее найти совпадение между своей карточкой и той, что в центре. Тот, кто справится первым, забирает центральную карточку себе, открывая таким образом новую. После этого действия повторяются. Выигрывает тот, кто соберет больше карточек.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Колодец.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 карты раздаются игрокам, только последняя кладется в центр лицом вверх. Цель каждого из соревнующихся – самым первым избавиться от своих карт, формируя башню посередине путем нахождения совпадений между своей и центральной карточками.</a:t>
            </a:r>
          </a:p>
        </p:txBody>
      </p:sp>
    </p:spTree>
    <p:extLst>
      <p:ext uri="{BB962C8B-B14F-4D97-AF65-F5344CB8AC3E}">
        <p14:creationId xmlns:p14="http://schemas.microsoft.com/office/powerpoint/2010/main" val="374698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доббль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«Колодец».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0" y="-1085850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323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162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ФИНАНСОВЫЙ ДОББЛЬ</vt:lpstr>
      <vt:lpstr> Игровой материал: 31 круглая карта с множеством картинок на ней. Каждая карта уникальна, на каждой паре карт имеется одна картинка, общая для пары.  Именно эти совпадения необходимо найти. </vt:lpstr>
      <vt:lpstr>Игра поможет закрепить такие понятия как: расход, доход, монеты, купюры, банк,  банкомат, пластиковая карта, копилка….  А также  способствует развитию внимания и памяти. </vt:lpstr>
      <vt:lpstr>Финансовый доббль «Колодец».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ДОББЛЬ</dc:title>
  <dc:creator>Кирилл</dc:creator>
  <cp:lastModifiedBy>Пользователь Windows</cp:lastModifiedBy>
  <cp:revision>8</cp:revision>
  <dcterms:created xsi:type="dcterms:W3CDTF">2023-03-02T16:51:54Z</dcterms:created>
  <dcterms:modified xsi:type="dcterms:W3CDTF">2023-03-02T18:57:29Z</dcterms:modified>
</cp:coreProperties>
</file>